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35" autoAdjust="0"/>
    <p:restoredTop sz="56609" autoAdjust="0"/>
  </p:normalViewPr>
  <p:slideViewPr>
    <p:cSldViewPr snapToGrid="0">
      <p:cViewPr varScale="1">
        <p:scale>
          <a:sx n="57" d="100"/>
          <a:sy n="57" d="100"/>
        </p:scale>
        <p:origin x="-112" y="-48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10/20/15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10/20/15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a:t>================================================================================</a:t>
            </a:r>
          </a:p>
          <a:p>
            <a:endParaRPr lang="en-US" dirty="0"/>
          </a:p>
          <a:p>
            <a:r>
              <a:rPr lang="en-US" dirty="0"/>
              <a:t>Missing Cookbooks:</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Courier New" panose="02070309020205020404" pitchFamily="49" charset="0"/>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[2015-09-15T14:54:45+00:00]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a:t>[</a:t>
            </a:r>
            <a:r>
              <a:rPr lang="en-US" sz="2300" dirty="0"/>
              <a:t>2015-09-15T15:15:26+00:00]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a:t>
            </a:r>
            <a:r>
              <a:rPr lang="en-US" smtClean="0"/>
              <a:t>-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75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recipe </a:t>
            </a:r>
            <a:endParaRPr lang="en-US" dirty="0" smtClean="0"/>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6772841"/>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workstation</a:t>
            </a: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68153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apache</a:t>
            </a: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t>https://docs.chef.io/chef_client.html</a:t>
            </a:r>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a:t>
            </a:r>
            <a:r>
              <a:rPr lang="en-US" sz="3200" dirty="0" smtClean="0"/>
              <a:t>mode \ </a:t>
            </a:r>
          </a:p>
          <a:p>
            <a:r>
              <a:rPr lang="en-US" sz="3200" dirty="0"/>
              <a:t> </a:t>
            </a:r>
            <a:r>
              <a:rPr lang="en-US" sz="3200" dirty="0" smtClean="0"/>
              <a:t> </a:t>
            </a:r>
            <a:r>
              <a:rPr lang="en-US" sz="3200" dirty="0" smtClean="0"/>
              <a:t>-r "</a:t>
            </a:r>
            <a:r>
              <a:rPr lang="en-US" sz="3200" dirty="0" smtClean="0"/>
              <a:t>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15166</TotalTime>
  <Words>3507</Words>
  <Application>Microsoft Macintosh PowerPoint</Application>
  <PresentationFormat>Custom</PresentationFormat>
  <Paragraphs>342</Paragraphs>
  <Slides>29</Slides>
  <Notes>29</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'apache::server' Recipe Locally</vt:lpstr>
      <vt:lpstr>GE: Create Cookbooks Dir and Move the Cookbook</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1884</cp:revision>
  <cp:lastPrinted>2015-02-07T23:49:10Z</cp:lastPrinted>
  <dcterms:created xsi:type="dcterms:W3CDTF">2012-09-13T17:36:07Z</dcterms:created>
  <dcterms:modified xsi:type="dcterms:W3CDTF">2015-10-21T03:47:21Z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